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ms-MY"/>
    </a:defPPr>
    <a:lvl1pPr marL="0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69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38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206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75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344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413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482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551" algn="l" defTabSz="2952138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064" y="306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FA55-92F3-4DEB-88D6-7BBC48CF9A0D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s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562A0-8600-4616-8D6C-73787D54C583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371789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1476069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2952138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4428206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5904275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7380344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8856413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10332482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11808551" algn="l" defTabSz="2952138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7738" y="685800"/>
            <a:ext cx="24225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s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562A0-8600-4616-8D6C-73787D54C583}" type="slidenum">
              <a:rPr lang="ms-MY" smtClean="0"/>
              <a:t>1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9203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5"/>
            <a:ext cx="18178780" cy="64905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4"/>
            <a:ext cx="14970760" cy="77382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4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00649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0130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29070" y="1619142"/>
            <a:ext cx="3609024" cy="344434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007" y="1619142"/>
            <a:ext cx="10470622" cy="344434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774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6868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8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50"/>
            <a:ext cx="18178780" cy="6623742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7606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38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206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0427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380344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856413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32482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08551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8809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007" y="9420441"/>
            <a:ext cx="7039822" cy="26642175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8275" y="9420441"/>
            <a:ext cx="7039822" cy="26642175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4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08794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4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3" y="6777950"/>
            <a:ext cx="9449550" cy="2824726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069" indent="0">
              <a:buNone/>
              <a:defRPr sz="6400" b="1"/>
            </a:lvl2pPr>
            <a:lvl3pPr marL="2952138" indent="0">
              <a:buNone/>
              <a:defRPr sz="5800" b="1"/>
            </a:lvl3pPr>
            <a:lvl4pPr marL="4428206" indent="0">
              <a:buNone/>
              <a:defRPr sz="5200" b="1"/>
            </a:lvl4pPr>
            <a:lvl5pPr marL="5904275" indent="0">
              <a:buNone/>
              <a:defRPr sz="5200" b="1"/>
            </a:lvl5pPr>
            <a:lvl6pPr marL="7380344" indent="0">
              <a:buNone/>
              <a:defRPr sz="5200" b="1"/>
            </a:lvl6pPr>
            <a:lvl7pPr marL="8856413" indent="0">
              <a:buNone/>
              <a:defRPr sz="5200" b="1"/>
            </a:lvl7pPr>
            <a:lvl8pPr marL="10332482" indent="0">
              <a:buNone/>
              <a:defRPr sz="5200" b="1"/>
            </a:lvl8pPr>
            <a:lvl9pPr marL="11808551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3" y="9602676"/>
            <a:ext cx="9449550" cy="17446034"/>
          </a:xfr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201" y="6777950"/>
            <a:ext cx="9453262" cy="2824726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069" indent="0">
              <a:buNone/>
              <a:defRPr sz="6400" b="1"/>
            </a:lvl2pPr>
            <a:lvl3pPr marL="2952138" indent="0">
              <a:buNone/>
              <a:defRPr sz="5800" b="1"/>
            </a:lvl3pPr>
            <a:lvl4pPr marL="4428206" indent="0">
              <a:buNone/>
              <a:defRPr sz="5200" b="1"/>
            </a:lvl4pPr>
            <a:lvl5pPr marL="5904275" indent="0">
              <a:buNone/>
              <a:defRPr sz="5200" b="1"/>
            </a:lvl5pPr>
            <a:lvl6pPr marL="7380344" indent="0">
              <a:buNone/>
              <a:defRPr sz="5200" b="1"/>
            </a:lvl6pPr>
            <a:lvl7pPr marL="8856413" indent="0">
              <a:buNone/>
              <a:defRPr sz="5200" b="1"/>
            </a:lvl7pPr>
            <a:lvl8pPr marL="10332482" indent="0">
              <a:buNone/>
              <a:defRPr sz="5200" b="1"/>
            </a:lvl8pPr>
            <a:lvl9pPr marL="11808551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201" y="9602676"/>
            <a:ext cx="9453262" cy="17446034"/>
          </a:xfrm>
        </p:spPr>
        <p:txBody>
          <a:bodyPr/>
          <a:lstStyle>
            <a:lvl1pPr>
              <a:defRPr sz="78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8406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667286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97279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3" y="1205592"/>
            <a:ext cx="7036110" cy="5130774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6" y="1205595"/>
            <a:ext cx="11955816" cy="25843122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3" y="6336369"/>
            <a:ext cx="7036110" cy="20712348"/>
          </a:xfrm>
        </p:spPr>
        <p:txBody>
          <a:bodyPr/>
          <a:lstStyle>
            <a:lvl1pPr marL="0" indent="0">
              <a:buNone/>
              <a:defRPr sz="4600"/>
            </a:lvl1pPr>
            <a:lvl2pPr marL="1476069" indent="0">
              <a:buNone/>
              <a:defRPr sz="3800"/>
            </a:lvl2pPr>
            <a:lvl3pPr marL="2952138" indent="0">
              <a:buNone/>
              <a:defRPr sz="3200"/>
            </a:lvl3pPr>
            <a:lvl4pPr marL="4428206" indent="0">
              <a:buNone/>
              <a:defRPr sz="3000"/>
            </a:lvl4pPr>
            <a:lvl5pPr marL="5904275" indent="0">
              <a:buNone/>
              <a:defRPr sz="3000"/>
            </a:lvl5pPr>
            <a:lvl6pPr marL="7380344" indent="0">
              <a:buNone/>
              <a:defRPr sz="3000"/>
            </a:lvl6pPr>
            <a:lvl7pPr marL="8856413" indent="0">
              <a:buNone/>
              <a:defRPr sz="3000"/>
            </a:lvl7pPr>
            <a:lvl8pPr marL="10332482" indent="0">
              <a:buNone/>
              <a:defRPr sz="3000"/>
            </a:lvl8pPr>
            <a:lvl9pPr marL="11808551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26901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4"/>
            <a:ext cx="12832080" cy="2502306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400"/>
            </a:lvl1pPr>
            <a:lvl2pPr marL="1476069" indent="0">
              <a:buNone/>
              <a:defRPr sz="9000"/>
            </a:lvl2pPr>
            <a:lvl3pPr marL="2952138" indent="0">
              <a:buNone/>
              <a:defRPr sz="7800"/>
            </a:lvl3pPr>
            <a:lvl4pPr marL="4428206" indent="0">
              <a:buNone/>
              <a:defRPr sz="6400"/>
            </a:lvl4pPr>
            <a:lvl5pPr marL="5904275" indent="0">
              <a:buNone/>
              <a:defRPr sz="6400"/>
            </a:lvl5pPr>
            <a:lvl6pPr marL="7380344" indent="0">
              <a:buNone/>
              <a:defRPr sz="6400"/>
            </a:lvl6pPr>
            <a:lvl7pPr marL="8856413" indent="0">
              <a:buNone/>
              <a:defRPr sz="6400"/>
            </a:lvl7pPr>
            <a:lvl8pPr marL="10332482" indent="0">
              <a:buNone/>
              <a:defRPr sz="6400"/>
            </a:lvl8pPr>
            <a:lvl9pPr marL="11808551" indent="0">
              <a:buNone/>
              <a:defRPr sz="64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91"/>
            <a:ext cx="12832080" cy="3553689"/>
          </a:xfrm>
        </p:spPr>
        <p:txBody>
          <a:bodyPr/>
          <a:lstStyle>
            <a:lvl1pPr marL="0" indent="0">
              <a:buNone/>
              <a:defRPr sz="4600"/>
            </a:lvl1pPr>
            <a:lvl2pPr marL="1476069" indent="0">
              <a:buNone/>
              <a:defRPr sz="3800"/>
            </a:lvl2pPr>
            <a:lvl3pPr marL="2952138" indent="0">
              <a:buNone/>
              <a:defRPr sz="3200"/>
            </a:lvl3pPr>
            <a:lvl4pPr marL="4428206" indent="0">
              <a:buNone/>
              <a:defRPr sz="3000"/>
            </a:lvl4pPr>
            <a:lvl5pPr marL="5904275" indent="0">
              <a:buNone/>
              <a:defRPr sz="3000"/>
            </a:lvl5pPr>
            <a:lvl6pPr marL="7380344" indent="0">
              <a:buNone/>
              <a:defRPr sz="3000"/>
            </a:lvl6pPr>
            <a:lvl7pPr marL="8856413" indent="0">
              <a:buNone/>
              <a:defRPr sz="3000"/>
            </a:lvl7pPr>
            <a:lvl8pPr marL="10332482" indent="0">
              <a:buNone/>
              <a:defRPr sz="3000"/>
            </a:lvl8pPr>
            <a:lvl9pPr marL="11808551" indent="0">
              <a:buNone/>
              <a:defRPr sz="3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417803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4"/>
            <a:ext cx="19248120" cy="5046663"/>
          </a:xfrm>
          <a:prstGeom prst="rect">
            <a:avLst/>
          </a:prstGeom>
        </p:spPr>
        <p:txBody>
          <a:bodyPr vert="horz" lIns="295214" tIns="147608" rIns="295214" bIns="1476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4"/>
            <a:ext cx="19248120" cy="19983383"/>
          </a:xfrm>
          <a:prstGeom prst="rect">
            <a:avLst/>
          </a:prstGeom>
        </p:spPr>
        <p:txBody>
          <a:bodyPr vert="horz" lIns="295214" tIns="147608" rIns="295214" bIns="1476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1" y="28065055"/>
            <a:ext cx="4990254" cy="1612127"/>
          </a:xfrm>
          <a:prstGeom prst="rect">
            <a:avLst/>
          </a:prstGeom>
        </p:spPr>
        <p:txBody>
          <a:bodyPr vert="horz" lIns="295214" tIns="147608" rIns="295214" bIns="147608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A892A-B06B-43CF-A7B4-4AD2216945A9}" type="datetimeFigureOut">
              <a:rPr lang="ms-MY" smtClean="0"/>
              <a:t>20/08/2014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9" y="28065055"/>
            <a:ext cx="6772486" cy="1612127"/>
          </a:xfrm>
          <a:prstGeom prst="rect">
            <a:avLst/>
          </a:prstGeom>
        </p:spPr>
        <p:txBody>
          <a:bodyPr vert="horz" lIns="295214" tIns="147608" rIns="295214" bIns="147608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5"/>
            <a:ext cx="4990254" cy="1612127"/>
          </a:xfrm>
          <a:prstGeom prst="rect">
            <a:avLst/>
          </a:prstGeom>
        </p:spPr>
        <p:txBody>
          <a:bodyPr vert="horz" lIns="295214" tIns="147608" rIns="295214" bIns="147608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A37D-3D3C-488E-8FD5-F5E665500E47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7963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138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51" indent="-1107051" algn="l" defTabSz="2952138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612" indent="-922543" algn="l" defTabSz="295213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73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242" indent="-738035" algn="l" defTabSz="2952138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311" indent="-738035" algn="l" defTabSz="2952138" rtl="0" eaLnBrk="1" latinLnBrk="0" hangingPunct="1">
        <a:spcBef>
          <a:spcPct val="20000"/>
        </a:spcBef>
        <a:buFont typeface="Arial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80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448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517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586" indent="-738035" algn="l" defTabSz="2952138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69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38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206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75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344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413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482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551" algn="l" defTabSz="2952138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ms-MY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86800" cy="302799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00312" y="26674571"/>
            <a:ext cx="2448272" cy="2739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999" tIns="91499" rIns="182999" bIns="91499" anchor="ctr"/>
          <a:lstStyle/>
          <a:p>
            <a:pPr algn="ctr" defTabSz="6692451">
              <a:defRPr/>
            </a:pPr>
            <a:r>
              <a:rPr lang="en-US" sz="2400" dirty="0"/>
              <a:t>Photo </a:t>
            </a:r>
          </a:p>
          <a:p>
            <a:pPr algn="ctr" defTabSz="6692451">
              <a:defRPr/>
            </a:pPr>
            <a:r>
              <a:rPr lang="en-US" sz="2400" dirty="0"/>
              <a:t>(Project Leader)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36615" y="26752916"/>
            <a:ext cx="2276394" cy="554638"/>
          </a:xfrm>
          <a:prstGeom prst="rect">
            <a:avLst/>
          </a:prstGeom>
          <a:noFill/>
        </p:spPr>
        <p:txBody>
          <a:bodyPr wrap="none" lIns="182999" tIns="91499" rIns="182999" bIns="91499" rtlCol="0">
            <a:spAutoFit/>
          </a:bodyPr>
          <a:lstStyle/>
          <a:p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peserta</a:t>
            </a:r>
            <a:r>
              <a:rPr lang="en-US" sz="2400" dirty="0"/>
              <a:t> :</a:t>
            </a:r>
            <a:endParaRPr lang="ms-MY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00312" y="7786690"/>
            <a:ext cx="19442160" cy="1078462"/>
          </a:xfrm>
          <a:prstGeom prst="rect">
            <a:avLst/>
          </a:prstGeom>
          <a:noFill/>
        </p:spPr>
        <p:txBody>
          <a:bodyPr wrap="square" lIns="182999" tIns="91499" rIns="182999" bIns="91499" rtlCol="0">
            <a:spAutoFit/>
          </a:bodyPr>
          <a:lstStyle/>
          <a:p>
            <a:pPr algn="ctr"/>
            <a:r>
              <a:rPr lang="en-US" dirty="0" err="1" smtClean="0"/>
              <a:t>Kandungan</a:t>
            </a:r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34001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10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Marzieana</dc:creator>
  <cp:lastModifiedBy>Marzieana</cp:lastModifiedBy>
  <cp:revision>4</cp:revision>
  <dcterms:created xsi:type="dcterms:W3CDTF">2014-07-20T23:44:15Z</dcterms:created>
  <dcterms:modified xsi:type="dcterms:W3CDTF">2014-08-20T01:50:09Z</dcterms:modified>
</cp:coreProperties>
</file>